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aven Pro" panose="020B0604020202020204" charset="0"/>
      <p:regular r:id="rId18"/>
      <p:bold r:id="rId19"/>
    </p:embeddedFont>
    <p:embeddedFont>
      <p:font typeface="Nunito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108" y="1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69e521df1b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169e521df1b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69e521df1b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69e521df1b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69e521df1b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69e521df1b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69e521df1b_0_1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69e521df1b_0_1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69e521df1b_0_1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69e521df1b_0_1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69e521df1b_0_1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69e521df1b_0_1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69e521df1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169e521df1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69e521df1b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69e521df1b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69e521df1b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69e521df1b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Kobuk 440 Racing Association</a:t>
            </a:r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2023 Annual Report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Election of Board Members </a:t>
            </a:r>
            <a:endParaRPr/>
          </a:p>
        </p:txBody>
      </p:sp>
      <p:sp>
        <p:nvSpPr>
          <p:cNvPr id="338" name="Google Shape;338;p23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ven Pro"/>
              <a:buChar char="●"/>
            </a:pPr>
            <a:r>
              <a:rPr lang="en" sz="2200" b="1" dirty="0">
                <a:latin typeface="Maven Pro"/>
                <a:ea typeface="Maven Pro"/>
                <a:cs typeface="Maven Pro"/>
                <a:sym typeface="Maven Pro"/>
              </a:rPr>
              <a:t>Election process </a:t>
            </a:r>
            <a:endParaRPr sz="2200" b="1" dirty="0"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latin typeface="Maven Pro"/>
              <a:ea typeface="Maven Pro"/>
              <a:cs typeface="Maven Pro"/>
              <a:sym typeface="Maven Pro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ven Pro"/>
              <a:buChar char="●"/>
            </a:pPr>
            <a:r>
              <a:rPr lang="en" sz="2200" b="1" dirty="0">
                <a:latin typeface="Maven Pro"/>
                <a:ea typeface="Maven Pro"/>
                <a:cs typeface="Maven Pro"/>
                <a:sym typeface="Maven Pro"/>
              </a:rPr>
              <a:t>Nomination of new board members</a:t>
            </a:r>
          </a:p>
          <a:p>
            <a:pPr marL="88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2200" b="1" dirty="0">
                <a:latin typeface="Maven Pro"/>
                <a:ea typeface="Maven Pro"/>
                <a:cs typeface="Maven Pro"/>
                <a:sym typeface="Maven Pro"/>
              </a:rPr>
              <a:t>	</a:t>
            </a:r>
            <a:r>
              <a:rPr lang="en" sz="1800" dirty="0">
                <a:latin typeface="Maven Pro"/>
                <a:ea typeface="Maven Pro"/>
                <a:cs typeface="Maven Pro"/>
                <a:sym typeface="Maven Pro"/>
              </a:rPr>
              <a:t>One seat open (replacing Dickie Moto Sr.)</a:t>
            </a:r>
            <a:r>
              <a:rPr lang="en" sz="2200" b="1" dirty="0">
                <a:latin typeface="Maven Pro"/>
                <a:ea typeface="Maven Pro"/>
                <a:cs typeface="Maven Pro"/>
                <a:sym typeface="Maven Pro"/>
              </a:rPr>
              <a:t> </a:t>
            </a:r>
            <a:endParaRPr sz="2200" b="1" dirty="0"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latin typeface="Maven Pro"/>
              <a:ea typeface="Maven Pro"/>
              <a:cs typeface="Maven Pro"/>
              <a:sym typeface="Maven Pro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ven Pro"/>
              <a:buChar char="●"/>
            </a:pPr>
            <a:r>
              <a:rPr lang="en" sz="2200" b="1" dirty="0">
                <a:latin typeface="Maven Pro"/>
                <a:ea typeface="Maven Pro"/>
                <a:cs typeface="Maven Pro"/>
                <a:sym typeface="Maven Pro"/>
              </a:rPr>
              <a:t>Vote</a:t>
            </a:r>
            <a:endParaRPr sz="2200" b="1" dirty="0"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40451-AC0C-6E62-1D3E-C076DF291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Public comments</a:t>
            </a:r>
          </a:p>
        </p:txBody>
      </p:sp>
    </p:spTree>
    <p:extLst>
      <p:ext uri="{BB962C8B-B14F-4D97-AF65-F5344CB8AC3E}">
        <p14:creationId xmlns:p14="http://schemas.microsoft.com/office/powerpoint/2010/main" val="1150058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title"/>
          </p:nvPr>
        </p:nvSpPr>
        <p:spPr>
          <a:xfrm>
            <a:off x="1303800" y="194688"/>
            <a:ext cx="7030500" cy="14031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Agenda</a:t>
            </a:r>
            <a:endParaRPr dirty="0"/>
          </a:p>
        </p:txBody>
      </p:sp>
      <p:sp>
        <p:nvSpPr>
          <p:cNvPr id="284" name="Google Shape;284;p14"/>
          <p:cNvSpPr txBox="1">
            <a:spLocks noGrp="1"/>
          </p:cNvSpPr>
          <p:nvPr>
            <p:ph type="body" idx="1"/>
          </p:nvPr>
        </p:nvSpPr>
        <p:spPr>
          <a:xfrm>
            <a:off x="1303800" y="1142999"/>
            <a:ext cx="7030500" cy="43886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217" b="1" dirty="0"/>
              <a:t>Mission Statement </a:t>
            </a:r>
            <a:endParaRPr sz="1217" b="1" dirty="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" sz="1217" b="1" dirty="0"/>
              <a:t>Board Members </a:t>
            </a:r>
            <a:endParaRPr sz="1217" b="1" dirty="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" sz="1217" b="1" dirty="0"/>
              <a:t>Sponsors </a:t>
            </a:r>
            <a:endParaRPr sz="1217" b="1" dirty="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" sz="1217" b="1" dirty="0"/>
              <a:t>Activities </a:t>
            </a:r>
            <a:endParaRPr sz="1217" b="1" dirty="0"/>
          </a:p>
          <a:p>
            <a:pPr marL="0" lvl="0" indent="45720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" sz="1217" b="1" dirty="0"/>
              <a:t>Races </a:t>
            </a:r>
            <a:endParaRPr sz="1217" b="1" dirty="0"/>
          </a:p>
          <a:p>
            <a:pPr marL="0" lvl="0" indent="45720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" sz="1217" b="1" dirty="0"/>
              <a:t>Musher Support Program </a:t>
            </a:r>
            <a:endParaRPr sz="1217" b="1" dirty="0"/>
          </a:p>
          <a:p>
            <a:pPr marL="0" lvl="0" indent="45720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" sz="1217" b="1" dirty="0"/>
              <a:t>Veterinary clinic support </a:t>
            </a:r>
            <a:endParaRPr sz="1217" b="1" dirty="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" sz="1217" b="1" dirty="0"/>
              <a:t> Financial Report</a:t>
            </a: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" sz="1217" b="1" dirty="0"/>
              <a:t>Kobuk 440 Honorary Musher </a:t>
            </a:r>
            <a:endParaRPr sz="1217" b="1" dirty="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" sz="1217" b="1" dirty="0"/>
              <a:t> Election of new board members </a:t>
            </a:r>
            <a:endParaRPr sz="1217" b="1" dirty="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523"/>
              <a:buNone/>
            </a:pPr>
            <a:r>
              <a:rPr lang="en" sz="1217" b="1" dirty="0"/>
              <a:t> </a:t>
            </a:r>
            <a:r>
              <a:rPr lang="en" sz="1217" b="1"/>
              <a:t>Public comments</a:t>
            </a:r>
            <a:endParaRPr sz="1217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600" dirty="0">
                <a:latin typeface="Nunito"/>
                <a:ea typeface="Nunito"/>
                <a:cs typeface="Nunito"/>
                <a:sym typeface="Nunito"/>
              </a:rPr>
              <a:t>Mission/Vision Statement</a:t>
            </a:r>
            <a:endParaRPr sz="5100" dirty="0"/>
          </a:p>
        </p:txBody>
      </p:sp>
      <p:sp>
        <p:nvSpPr>
          <p:cNvPr id="290" name="Google Shape;290;p1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b="1" dirty="0"/>
              <a:t>The Kobuk 440 Racing Association is dedicated to enhancing and perpetuating the Inupiaq tradition of distance dog mushing in the Arctic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Kobuk 440 will be the premier dog sled race of the Arctic, where people come together to celebrate Inupiaq culture, way of life, respect for nature and heritage</a:t>
            </a:r>
            <a:endParaRPr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2023 Kobuk 440 Board of Directors </a:t>
            </a:r>
            <a:endParaRPr dirty="0"/>
          </a:p>
        </p:txBody>
      </p:sp>
      <p:sp>
        <p:nvSpPr>
          <p:cNvPr id="296" name="Google Shape;296;p16"/>
          <p:cNvSpPr txBox="1">
            <a:spLocks noGrp="1"/>
          </p:cNvSpPr>
          <p:nvPr>
            <p:ph type="body" idx="1"/>
          </p:nvPr>
        </p:nvSpPr>
        <p:spPr>
          <a:xfrm>
            <a:off x="1303800" y="1642905"/>
            <a:ext cx="7030500" cy="28887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President - Paul Hansen</a:t>
            </a:r>
            <a:endParaRPr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Vice President – Viva Teal</a:t>
            </a:r>
            <a:endParaRPr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Treasurer - Michelle Kubalak</a:t>
            </a:r>
            <a:endParaRPr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Secretary – Christy Nelson</a:t>
            </a:r>
            <a:endParaRPr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Member – Charlie Sours</a:t>
            </a:r>
            <a:endParaRPr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Member – Sam Atkinson</a:t>
            </a:r>
            <a:endParaRPr b="1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 dirty="0"/>
              <a:t>Member – Dickie Moto Sr.</a:t>
            </a:r>
            <a:endParaRPr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4414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Sponsors</a:t>
            </a:r>
            <a:endParaRPr dirty="0"/>
          </a:p>
        </p:txBody>
      </p:sp>
      <p:sp>
        <p:nvSpPr>
          <p:cNvPr id="302" name="Google Shape;302;p17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0E5495-9805-D981-A3C2-939E273F6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488" y="1040004"/>
            <a:ext cx="7435779" cy="41034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4364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2023 Race Review</a:t>
            </a:r>
            <a:endParaRPr dirty="0"/>
          </a:p>
        </p:txBody>
      </p:sp>
      <p:sp>
        <p:nvSpPr>
          <p:cNvPr id="308" name="Google Shape;308;p18"/>
          <p:cNvSpPr txBox="1">
            <a:spLocks noGrp="1"/>
          </p:cNvSpPr>
          <p:nvPr>
            <p:ph type="body" idx="1"/>
          </p:nvPr>
        </p:nvSpPr>
        <p:spPr>
          <a:xfrm>
            <a:off x="1303800" y="1034980"/>
            <a:ext cx="7030500" cy="37731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800" b="1" u="sng" dirty="0" err="1"/>
              <a:t>Taaqpak</a:t>
            </a:r>
            <a:r>
              <a:rPr lang="en-US" sz="800" b="1" u="sng" dirty="0"/>
              <a:t> 120  </a:t>
            </a:r>
            <a:r>
              <a:rPr lang="en-US" sz="800" b="1" dirty="0"/>
              <a:t>$10,000 purse		</a:t>
            </a:r>
            <a:r>
              <a:rPr lang="en-US" sz="800" b="1" u="sng" dirty="0"/>
              <a:t>Kobuk 440  </a:t>
            </a:r>
            <a:r>
              <a:rPr lang="en-US" sz="800" b="1" dirty="0"/>
              <a:t>$68,220 purse	</a:t>
            </a:r>
            <a:r>
              <a:rPr lang="en-US" sz="800" b="1" u="sng" dirty="0"/>
              <a:t>Junior Kobuk 440 </a:t>
            </a:r>
            <a:r>
              <a:rPr lang="en-US" sz="800" b="1" dirty="0"/>
              <a:t> $1,200 purse</a:t>
            </a:r>
            <a:endParaRPr lang="en-US" sz="800" b="1" u="sng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800" b="1" dirty="0"/>
              <a:t>Cancelled			Jessie Holmes		Bristol Huffman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800" b="1" dirty="0"/>
              <a:t>			Richie Diehl		Steven Downey </a:t>
            </a:r>
            <a:r>
              <a:rPr lang="en-US" sz="800" b="1" dirty="0" err="1"/>
              <a:t>Kameroff</a:t>
            </a:r>
            <a:endParaRPr lang="en-US" sz="800" b="1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800" b="1" dirty="0"/>
              <a:t>			Michelle Phillips		Ben Marcus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800" b="1" dirty="0"/>
              <a:t>			Hugh Neff		Herbert Thomas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800" b="1" dirty="0"/>
              <a:t>			Bailey Vitello		</a:t>
            </a:r>
            <a:r>
              <a:rPr lang="en-US" sz="800" b="1" dirty="0" err="1"/>
              <a:t>Desarose</a:t>
            </a:r>
            <a:r>
              <a:rPr lang="en-US" sz="800" b="1" dirty="0"/>
              <a:t> Stewart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800" b="1" dirty="0"/>
              <a:t>			Jeff </a:t>
            </a:r>
            <a:r>
              <a:rPr lang="en-US" sz="800" b="1" dirty="0" err="1"/>
              <a:t>Deeter</a:t>
            </a:r>
            <a:r>
              <a:rPr lang="en-US" sz="800" b="1" dirty="0"/>
              <a:t>		James </a:t>
            </a:r>
            <a:r>
              <a:rPr lang="en-US" sz="800" b="1" dirty="0" err="1"/>
              <a:t>Borquin</a:t>
            </a:r>
            <a:endParaRPr lang="en-US" sz="800" b="1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800" b="1" dirty="0"/>
              <a:t>			Martin Early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800" b="1" dirty="0"/>
              <a:t>			Kevin Hansen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800" b="1" dirty="0"/>
              <a:t>			Jessi Downey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800" b="1" dirty="0"/>
              <a:t>			Dempsey Woods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800" b="1" dirty="0"/>
              <a:t>			Jim </a:t>
            </a:r>
            <a:r>
              <a:rPr lang="en-US" sz="800" b="1" dirty="0" err="1"/>
              <a:t>Borquin</a:t>
            </a:r>
            <a:endParaRPr lang="en-US" sz="800" b="1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800" b="1" dirty="0"/>
              <a:t>			Lauro Eklund</a:t>
            </a:r>
            <a:endParaRPr sz="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Mushers Support and Veterinary Suppor</a:t>
            </a:r>
            <a:endParaRPr/>
          </a:p>
        </p:txBody>
      </p:sp>
      <p:sp>
        <p:nvSpPr>
          <p:cNvPr id="314" name="Google Shape;314;p19"/>
          <p:cNvSpPr txBox="1">
            <a:spLocks noGrp="1"/>
          </p:cNvSpPr>
          <p:nvPr>
            <p:ph type="body" idx="1"/>
          </p:nvPr>
        </p:nvSpPr>
        <p:spPr>
          <a:xfrm>
            <a:off x="1303800" y="1251021"/>
            <a:ext cx="7030500" cy="32806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/>
          </a:p>
          <a:p>
            <a:pPr marL="457200" lvl="0" indent="-304958" algn="l" rtl="0">
              <a:spcBef>
                <a:spcPts val="1200"/>
              </a:spcBef>
              <a:spcAft>
                <a:spcPts val="0"/>
              </a:spcAft>
              <a:buSzPct val="92857"/>
              <a:buChar char="●"/>
            </a:pPr>
            <a:r>
              <a:rPr lang="en" sz="1400" b="1" dirty="0"/>
              <a:t>Worked with Alaska Marine Line and NAC to provide 800  bags of high quality dog food and 25 bales of straw at Anchorage prices to mushers and community</a:t>
            </a:r>
            <a:r>
              <a:rPr lang="en" dirty="0"/>
              <a:t>  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b="1" dirty="0"/>
          </a:p>
          <a:p>
            <a:pPr marL="457200" lvl="0" indent="-304958" algn="l" rtl="0">
              <a:spcBef>
                <a:spcPts val="1200"/>
              </a:spcBef>
              <a:spcAft>
                <a:spcPts val="0"/>
              </a:spcAft>
              <a:buSzPct val="92857"/>
              <a:buChar char="●"/>
            </a:pPr>
            <a:r>
              <a:rPr lang="en" sz="1400" b="1" dirty="0"/>
              <a:t>Provided travel support for veterinary clinics in Kotzebue, Ambler and Buckland </a:t>
            </a:r>
            <a:endParaRPr sz="1400" b="1"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2024 Season Events/Activities </a:t>
            </a:r>
            <a:endParaRPr dirty="0"/>
          </a:p>
        </p:txBody>
      </p:sp>
      <p:sp>
        <p:nvSpPr>
          <p:cNvPr id="320" name="Google Shape;320;p20"/>
          <p:cNvSpPr txBox="1">
            <a:spLocks noGrp="1"/>
          </p:cNvSpPr>
          <p:nvPr>
            <p:ph type="body" idx="1"/>
          </p:nvPr>
        </p:nvSpPr>
        <p:spPr>
          <a:xfrm>
            <a:off x="1303800" y="1688123"/>
            <a:ext cx="7030500" cy="28435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Maven Pro"/>
                <a:ea typeface="Maven Pro"/>
                <a:cs typeface="Maven Pro"/>
                <a:sym typeface="Maven Pro"/>
              </a:rPr>
              <a:t>Taaqpak 120: February/March?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Maven Pro"/>
                <a:ea typeface="Maven Pro"/>
                <a:cs typeface="Maven Pro"/>
                <a:sym typeface="Maven Pro"/>
              </a:rPr>
              <a:t> </a:t>
            </a:r>
            <a:endParaRPr sz="2000" b="1" dirty="0"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Maven Pro"/>
                <a:ea typeface="Maven Pro"/>
                <a:cs typeface="Maven Pro"/>
                <a:sym typeface="Maven Pro"/>
              </a:rPr>
              <a:t>Kobuk 440: April 4-8 (tentative)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Maven Pro"/>
                <a:ea typeface="Maven Pro"/>
                <a:cs typeface="Maven Pro"/>
                <a:sym typeface="Maven Pro"/>
              </a:rPr>
              <a:t>Junior Kobuk 440: April 20 (tenative)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000" b="1" dirty="0"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Maven Pro"/>
                <a:ea typeface="Maven Pro"/>
                <a:cs typeface="Maven Pro"/>
                <a:sym typeface="Maven Pro"/>
              </a:rPr>
              <a:t>Other?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Maven Pro"/>
                <a:ea typeface="Maven Pro"/>
                <a:cs typeface="Maven Pro"/>
                <a:sym typeface="Maven Pro"/>
              </a:rPr>
              <a:t>Musher support program (straw and dog food)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Maven Pro"/>
                <a:ea typeface="Maven Pro"/>
                <a:cs typeface="Maven Pro"/>
                <a:sym typeface="Maven Pro"/>
              </a:rPr>
              <a:t>Veterinary support program</a:t>
            </a:r>
            <a:endParaRPr sz="5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2"/>
          <p:cNvSpPr txBox="1">
            <a:spLocks noGrp="1"/>
          </p:cNvSpPr>
          <p:nvPr>
            <p:ph type="title"/>
          </p:nvPr>
        </p:nvSpPr>
        <p:spPr>
          <a:xfrm>
            <a:off x="1303800" y="793820"/>
            <a:ext cx="7030500" cy="776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20" dirty="0"/>
              <a:t>Current funds available </a:t>
            </a:r>
            <a:endParaRPr sz="2620" dirty="0"/>
          </a:p>
        </p:txBody>
      </p:sp>
      <p:sp>
        <p:nvSpPr>
          <p:cNvPr id="332" name="Google Shape;332;p22"/>
          <p:cNvSpPr txBox="1">
            <a:spLocks noGrp="1"/>
          </p:cNvSpPr>
          <p:nvPr>
            <p:ph type="body" idx="1"/>
          </p:nvPr>
        </p:nvSpPr>
        <p:spPr>
          <a:xfrm>
            <a:off x="1117906" y="1569950"/>
            <a:ext cx="7030500" cy="28987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Maven Pro"/>
                <a:ea typeface="Maven Pro"/>
                <a:cs typeface="Maven Pro"/>
                <a:sym typeface="Maven Pro"/>
              </a:rPr>
              <a:t>2023 Annual Meeting Available funds $22,322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600" b="1" dirty="0"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Maven Pro"/>
                <a:ea typeface="Maven Pro"/>
                <a:cs typeface="Maven Pro"/>
                <a:sym typeface="Maven Pro"/>
              </a:rPr>
              <a:t>2023 notes: Accounts Payable $0, Accounts recievable $4,160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Maven Pro"/>
                <a:ea typeface="Maven Pro"/>
                <a:cs typeface="Maven Pro"/>
                <a:sym typeface="Maven Pro"/>
              </a:rPr>
              <a:t> 1 year office rent paid in advance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120" b="1" dirty="0"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latin typeface="Maven Pro"/>
                <a:ea typeface="Maven Pro"/>
                <a:cs typeface="Maven Pro"/>
                <a:sym typeface="Maven Pro"/>
              </a:rPr>
              <a:t>2022 Annual Meeting Funds $38,185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latin typeface="Maven Pro"/>
                <a:ea typeface="Maven Pro"/>
                <a:cs typeface="Maven Pro"/>
                <a:sym typeface="Maven Pro"/>
              </a:rPr>
              <a:t>2021 Annual Meeting Funds $41,767 </a:t>
            </a:r>
            <a:endParaRPr sz="1400" b="1" dirty="0"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latin typeface="Maven Pro"/>
                <a:ea typeface="Maven Pro"/>
                <a:cs typeface="Maven Pro"/>
                <a:sym typeface="Maven Pro"/>
              </a:rPr>
              <a:t>2020 Annual Meeting Funds $54,241 </a:t>
            </a:r>
            <a:endParaRPr sz="1400" b="1" dirty="0"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latin typeface="Maven Pro"/>
                <a:ea typeface="Maven Pro"/>
                <a:cs typeface="Maven Pro"/>
                <a:sym typeface="Maven Pro"/>
              </a:rPr>
              <a:t>2019 Annual Meeting Funds $33,445 </a:t>
            </a:r>
            <a:endParaRPr sz="1400" b="1" dirty="0"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 sz="1400" b="1" dirty="0">
                <a:latin typeface="Maven Pro"/>
                <a:ea typeface="Maven Pro"/>
                <a:cs typeface="Maven Pro"/>
                <a:sym typeface="Maven Pro"/>
              </a:rPr>
              <a:t>2018 Annual Meeting Funds $16,372</a:t>
            </a:r>
            <a:endParaRPr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413</Words>
  <Application>Microsoft Office PowerPoint</Application>
  <PresentationFormat>On-screen Show (16:9)</PresentationFormat>
  <Paragraphs>78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Maven Pro</vt:lpstr>
      <vt:lpstr>Nunito</vt:lpstr>
      <vt:lpstr>Calibri</vt:lpstr>
      <vt:lpstr>Arial</vt:lpstr>
      <vt:lpstr>Momentum</vt:lpstr>
      <vt:lpstr> Kobuk 440 Racing Association</vt:lpstr>
      <vt:lpstr>Agenda</vt:lpstr>
      <vt:lpstr>Mission/Vision Statement</vt:lpstr>
      <vt:lpstr>2023 Kobuk 440 Board of Directors </vt:lpstr>
      <vt:lpstr>Sponsors</vt:lpstr>
      <vt:lpstr>2023 Race Review</vt:lpstr>
      <vt:lpstr>Mushers Support and Veterinary Suppor</vt:lpstr>
      <vt:lpstr>2024 Season Events/Activities </vt:lpstr>
      <vt:lpstr>Current funds available </vt:lpstr>
      <vt:lpstr>Election of Board Members </vt:lpstr>
      <vt:lpstr>Public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Kobuk 440 Racing Association</dc:title>
  <dc:creator>Kobuk 440</dc:creator>
  <cp:lastModifiedBy>Hannah Atkinson</cp:lastModifiedBy>
  <cp:revision>8</cp:revision>
  <dcterms:modified xsi:type="dcterms:W3CDTF">2023-10-30T21:56:00Z</dcterms:modified>
</cp:coreProperties>
</file>